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88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438400" latinLnBrk="0">
      <a:spcBef>
        <a:spcPts val="1100"/>
      </a:spcBef>
      <a:defRPr sz="3200">
        <a:latin typeface="+mj-lt"/>
        <a:ea typeface="+mj-ea"/>
        <a:cs typeface="+mj-cs"/>
        <a:sym typeface="Calibri"/>
      </a:defRPr>
    </a:lvl1pPr>
    <a:lvl2pPr indent="228600" defTabSz="2438400" latinLnBrk="0">
      <a:spcBef>
        <a:spcPts val="1100"/>
      </a:spcBef>
      <a:defRPr sz="3200">
        <a:latin typeface="+mj-lt"/>
        <a:ea typeface="+mj-ea"/>
        <a:cs typeface="+mj-cs"/>
        <a:sym typeface="Calibri"/>
      </a:defRPr>
    </a:lvl2pPr>
    <a:lvl3pPr indent="457200" defTabSz="2438400" latinLnBrk="0">
      <a:spcBef>
        <a:spcPts val="1100"/>
      </a:spcBef>
      <a:defRPr sz="3200">
        <a:latin typeface="+mj-lt"/>
        <a:ea typeface="+mj-ea"/>
        <a:cs typeface="+mj-cs"/>
        <a:sym typeface="Calibri"/>
      </a:defRPr>
    </a:lvl3pPr>
    <a:lvl4pPr indent="685800" defTabSz="2438400" latinLnBrk="0">
      <a:spcBef>
        <a:spcPts val="1100"/>
      </a:spcBef>
      <a:defRPr sz="3200">
        <a:latin typeface="+mj-lt"/>
        <a:ea typeface="+mj-ea"/>
        <a:cs typeface="+mj-cs"/>
        <a:sym typeface="Calibri"/>
      </a:defRPr>
    </a:lvl4pPr>
    <a:lvl5pPr indent="914400" defTabSz="2438400" latinLnBrk="0">
      <a:spcBef>
        <a:spcPts val="1100"/>
      </a:spcBef>
      <a:defRPr sz="3200">
        <a:latin typeface="+mj-lt"/>
        <a:ea typeface="+mj-ea"/>
        <a:cs typeface="+mj-cs"/>
        <a:sym typeface="Calibri"/>
      </a:defRPr>
    </a:lvl5pPr>
    <a:lvl6pPr indent="1143000" defTabSz="2438400" latinLnBrk="0">
      <a:spcBef>
        <a:spcPts val="1100"/>
      </a:spcBef>
      <a:defRPr sz="3200">
        <a:latin typeface="+mj-lt"/>
        <a:ea typeface="+mj-ea"/>
        <a:cs typeface="+mj-cs"/>
        <a:sym typeface="Calibri"/>
      </a:defRPr>
    </a:lvl6pPr>
    <a:lvl7pPr indent="1371600" defTabSz="2438400" latinLnBrk="0">
      <a:spcBef>
        <a:spcPts val="1100"/>
      </a:spcBef>
      <a:defRPr sz="3200">
        <a:latin typeface="+mj-lt"/>
        <a:ea typeface="+mj-ea"/>
        <a:cs typeface="+mj-cs"/>
        <a:sym typeface="Calibri"/>
      </a:defRPr>
    </a:lvl7pPr>
    <a:lvl8pPr indent="1600200" defTabSz="2438400" latinLnBrk="0">
      <a:spcBef>
        <a:spcPts val="1100"/>
      </a:spcBef>
      <a:defRPr sz="3200">
        <a:latin typeface="+mj-lt"/>
        <a:ea typeface="+mj-ea"/>
        <a:cs typeface="+mj-cs"/>
        <a:sym typeface="Calibri"/>
      </a:defRPr>
    </a:lvl8pPr>
    <a:lvl9pPr indent="1828800" defTabSz="2438400" latinLnBrk="0">
      <a:spcBef>
        <a:spcPts val="1100"/>
      </a:spcBef>
      <a:defRPr sz="3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Hero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219210" y="2438399"/>
            <a:ext cx="8022169" cy="2324103"/>
          </a:xfrm>
          <a:prstGeom prst="rect">
            <a:avLst/>
          </a:prstGeom>
        </p:spPr>
        <p:txBody>
          <a:bodyPr anchor="b"/>
          <a:lstStyle>
            <a:lvl1pPr>
              <a:defRPr sz="5200" b="1"/>
            </a:lvl1pPr>
          </a:lstStyle>
          <a:p>
            <a:r>
              <a:t>Title Text</a:t>
            </a:r>
          </a:p>
        </p:txBody>
      </p:sp>
      <p:sp>
        <p:nvSpPr>
          <p:cNvPr id="99" name="Body Level One…"/>
          <p:cNvSpPr txBox="1">
            <a:spLocks noGrp="1"/>
          </p:cNvSpPr>
          <p:nvPr>
            <p:ph type="body" idx="1"/>
          </p:nvPr>
        </p:nvSpPr>
        <p:spPr>
          <a:xfrm>
            <a:off x="9533466" y="2438402"/>
            <a:ext cx="13631335" cy="105156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Text Placeholder 3"/>
          <p:cNvSpPr>
            <a:spLocks noGrp="1"/>
          </p:cNvSpPr>
          <p:nvPr>
            <p:ph type="body" sz="quarter" idx="21"/>
          </p:nvPr>
        </p:nvSpPr>
        <p:spPr>
          <a:xfrm>
            <a:off x="1219210" y="4943477"/>
            <a:ext cx="8022169" cy="8010527"/>
          </a:xfrm>
          <a:prstGeom prst="rect">
            <a:avLst/>
          </a:prstGeom>
          <a:ln w="12700"/>
        </p:spPr>
        <p:txBody>
          <a:bodyPr/>
          <a:lstStyle/>
          <a:p>
            <a:pPr marL="0" indent="0">
              <a:spcBef>
                <a:spcPts val="800"/>
              </a:spcBef>
              <a:buSzTx/>
              <a:buFontTx/>
              <a:buNone/>
              <a:defRPr sz="3600">
                <a:solidFill>
                  <a:srgbClr val="FFFFFF"/>
                </a:solidFill>
              </a:defRPr>
            </a:pPr>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4779434" y="10414003"/>
            <a:ext cx="14630401" cy="1133478"/>
          </a:xfrm>
          <a:prstGeom prst="rect">
            <a:avLst/>
          </a:prstGeom>
        </p:spPr>
        <p:txBody>
          <a:bodyPr anchor="b"/>
          <a:lstStyle>
            <a:lvl1pPr>
              <a:defRPr sz="5200" b="1"/>
            </a:lvl1pPr>
          </a:lstStyle>
          <a:p>
            <a:r>
              <a:t>Title Text</a:t>
            </a:r>
          </a:p>
        </p:txBody>
      </p:sp>
      <p:sp>
        <p:nvSpPr>
          <p:cNvPr id="109" name="Picture Placeholder 2"/>
          <p:cNvSpPr>
            <a:spLocks noGrp="1"/>
          </p:cNvSpPr>
          <p:nvPr>
            <p:ph type="pic" sz="half" idx="21"/>
          </p:nvPr>
        </p:nvSpPr>
        <p:spPr>
          <a:xfrm>
            <a:off x="4779434" y="2038349"/>
            <a:ext cx="14630401" cy="8229601"/>
          </a:xfrm>
          <a:prstGeom prst="rect">
            <a:avLst/>
          </a:prstGeom>
          <a:ln w="12700"/>
        </p:spPr>
        <p:txBody>
          <a:bodyPr lIns="91439" tIns="45719" rIns="91439" bIns="45719">
            <a:noAutofit/>
          </a:bodyPr>
          <a:lstStyle/>
          <a:p>
            <a:endParaRPr/>
          </a:p>
        </p:txBody>
      </p:sp>
      <p:sp>
        <p:nvSpPr>
          <p:cNvPr id="110" name="Body Level One…"/>
          <p:cNvSpPr txBox="1">
            <a:spLocks noGrp="1"/>
          </p:cNvSpPr>
          <p:nvPr>
            <p:ph type="body" sz="quarter" idx="1"/>
          </p:nvPr>
        </p:nvSpPr>
        <p:spPr>
          <a:xfrm>
            <a:off x="4779434" y="11547477"/>
            <a:ext cx="14630401" cy="1609726"/>
          </a:xfrm>
          <a:prstGeom prst="rect">
            <a:avLst/>
          </a:prstGeom>
        </p:spPr>
        <p:txBody>
          <a:bodyPr/>
          <a:lstStyle>
            <a:lvl1pPr marL="0" indent="0">
              <a:spcBef>
                <a:spcPts val="800"/>
              </a:spcBef>
              <a:buSzTx/>
              <a:buFontTx/>
              <a:buNone/>
              <a:defRPr sz="3600"/>
            </a:lvl1pPr>
            <a:lvl2pPr marL="0" indent="457200">
              <a:spcBef>
                <a:spcPts val="800"/>
              </a:spcBef>
              <a:buSzTx/>
              <a:buFontTx/>
              <a:buNone/>
              <a:defRPr sz="3600"/>
            </a:lvl2pPr>
            <a:lvl3pPr marL="0" indent="914400">
              <a:spcBef>
                <a:spcPts val="800"/>
              </a:spcBef>
              <a:buSzTx/>
              <a:buFontTx/>
              <a:buNone/>
              <a:defRPr sz="3600"/>
            </a:lvl3pPr>
            <a:lvl4pPr marL="0" indent="1371600">
              <a:spcBef>
                <a:spcPts val="800"/>
              </a:spcBef>
              <a:buSzTx/>
              <a:buFontTx/>
              <a:buNone/>
              <a:defRPr sz="3600"/>
            </a:lvl4pPr>
            <a:lvl5pPr marL="0" indent="1828800">
              <a:spcBef>
                <a:spcPts val="800"/>
              </a:spcBef>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I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II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pening Title Slide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traight Connector 13"/>
          <p:cNvSpPr/>
          <p:nvPr/>
        </p:nvSpPr>
        <p:spPr>
          <a:xfrm>
            <a:off x="1676399" y="8280400"/>
            <a:ext cx="14986002" cy="0"/>
          </a:xfrm>
          <a:prstGeom prst="line">
            <a:avLst/>
          </a:prstGeom>
          <a:ln w="50800">
            <a:solidFill>
              <a:srgbClr val="FFFFFF"/>
            </a:solidFill>
            <a:miter/>
          </a:ln>
        </p:spPr>
        <p:txBody>
          <a:bodyPr lIns="121919" tIns="121919" rIns="121919" bIns="121919"/>
          <a:lstStyle/>
          <a:p>
            <a:endParaRPr/>
          </a:p>
        </p:txBody>
      </p:sp>
      <p:sp>
        <p:nvSpPr>
          <p:cNvPr id="44" name="Text Placeholder 9"/>
          <p:cNvSpPr txBox="1"/>
          <p:nvPr/>
        </p:nvSpPr>
        <p:spPr>
          <a:xfrm>
            <a:off x="1584959" y="1330591"/>
            <a:ext cx="20632012" cy="8153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nSpc>
                <a:spcPct val="90000"/>
              </a:lnSpc>
              <a:spcBef>
                <a:spcPts val="2600"/>
              </a:spcBef>
              <a:defRPr sz="3200" cap="all">
                <a:solidFill>
                  <a:srgbClr val="FFFFFF"/>
                </a:solidFill>
                <a:latin typeface="Arial Black"/>
                <a:ea typeface="Arial Black"/>
                <a:cs typeface="Arial Black"/>
                <a:sym typeface="Arial Black"/>
              </a:defRPr>
            </a:lvl1pPr>
          </a:lstStyle>
          <a:p>
            <a:r>
              <a:t>Month 2020</a:t>
            </a:r>
          </a:p>
        </p:txBody>
      </p:sp>
      <p:sp>
        <p:nvSpPr>
          <p:cNvPr id="45" name="Title Text"/>
          <p:cNvSpPr txBox="1">
            <a:spLocks noGrp="1"/>
          </p:cNvSpPr>
          <p:nvPr>
            <p:ph type="title"/>
          </p:nvPr>
        </p:nvSpPr>
        <p:spPr>
          <a:xfrm>
            <a:off x="1320799" y="3200399"/>
            <a:ext cx="21031201" cy="4673601"/>
          </a:xfrm>
          <a:prstGeom prst="rect">
            <a:avLst/>
          </a:prstGeom>
        </p:spPr>
        <p:txBody>
          <a:bodyPr anchor="b"/>
          <a:lstStyle>
            <a:lvl1pPr defTabSz="2438400">
              <a:lnSpc>
                <a:spcPts val="10600"/>
              </a:lnSpc>
              <a:defRPr sz="12800" cap="all">
                <a:solidFill>
                  <a:srgbClr val="FFFFFF"/>
                </a:solidFill>
                <a:latin typeface="Arial Black"/>
                <a:ea typeface="Arial Black"/>
                <a:cs typeface="Arial Black"/>
                <a:sym typeface="Arial Black"/>
              </a:defRPr>
            </a:lvl1pPr>
          </a:lstStyle>
          <a:p>
            <a:r>
              <a:t>Title Text</a:t>
            </a:r>
          </a:p>
        </p:txBody>
      </p:sp>
      <p:sp>
        <p:nvSpPr>
          <p:cNvPr id="46" name="Body Level One…"/>
          <p:cNvSpPr txBox="1">
            <a:spLocks noGrp="1"/>
          </p:cNvSpPr>
          <p:nvPr>
            <p:ph type="body" sz="quarter" idx="1"/>
          </p:nvPr>
        </p:nvSpPr>
        <p:spPr>
          <a:xfrm>
            <a:off x="1320799" y="8889996"/>
            <a:ext cx="21031201" cy="1219204"/>
          </a:xfrm>
          <a:prstGeom prst="rect">
            <a:avLst/>
          </a:prstGeom>
        </p:spPr>
        <p:txBody>
          <a:bodyPr/>
          <a:lstStyle>
            <a:lvl1pPr marL="0" indent="0" defTabSz="2438400">
              <a:lnSpc>
                <a:spcPct val="90000"/>
              </a:lnSpc>
              <a:spcBef>
                <a:spcPts val="2600"/>
              </a:spcBef>
              <a:buSzTx/>
              <a:buFontTx/>
              <a:buNone/>
              <a:defRPr sz="3600">
                <a:solidFill>
                  <a:srgbClr val="FFFFFF"/>
                </a:solidFill>
              </a:defRPr>
            </a:lvl1pPr>
            <a:lvl2pPr marL="800100" indent="-342900" defTabSz="2438400">
              <a:lnSpc>
                <a:spcPct val="90000"/>
              </a:lnSpc>
              <a:spcBef>
                <a:spcPts val="2600"/>
              </a:spcBef>
              <a:buFontTx/>
              <a:buChar char="•"/>
              <a:defRPr sz="3600">
                <a:solidFill>
                  <a:srgbClr val="FFFFFF"/>
                </a:solidFill>
              </a:defRPr>
            </a:lvl2pPr>
            <a:lvl3pPr marL="1325879" indent="-411479" defTabSz="2438400">
              <a:lnSpc>
                <a:spcPct val="90000"/>
              </a:lnSpc>
              <a:spcBef>
                <a:spcPts val="2600"/>
              </a:spcBef>
              <a:buFontTx/>
              <a:defRPr sz="3600">
                <a:solidFill>
                  <a:srgbClr val="FFFFFF"/>
                </a:solidFill>
              </a:defRPr>
            </a:lvl3pPr>
            <a:lvl4pPr marL="1828800" indent="-457200" defTabSz="2438400">
              <a:lnSpc>
                <a:spcPct val="90000"/>
              </a:lnSpc>
              <a:spcBef>
                <a:spcPts val="2600"/>
              </a:spcBef>
              <a:buFontTx/>
              <a:buChar char="•"/>
              <a:defRPr sz="3600">
                <a:solidFill>
                  <a:srgbClr val="FFFFFF"/>
                </a:solidFill>
              </a:defRPr>
            </a:lvl4pPr>
            <a:lvl5pPr marL="2286000" indent="-457200" defTabSz="2438400">
              <a:lnSpc>
                <a:spcPct val="90000"/>
              </a:lnSpc>
              <a:spcBef>
                <a:spcPts val="2600"/>
              </a:spcBef>
              <a:buFontTx/>
              <a:buChar char="•"/>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pening 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traight Connector 13"/>
          <p:cNvSpPr/>
          <p:nvPr/>
        </p:nvSpPr>
        <p:spPr>
          <a:xfrm>
            <a:off x="1676399" y="8280400"/>
            <a:ext cx="14986002" cy="0"/>
          </a:xfrm>
          <a:prstGeom prst="line">
            <a:avLst/>
          </a:prstGeom>
          <a:ln w="50800">
            <a:solidFill>
              <a:srgbClr val="FFFFFF"/>
            </a:solidFill>
            <a:miter/>
          </a:ln>
        </p:spPr>
        <p:txBody>
          <a:bodyPr lIns="121919" tIns="121919" rIns="121919" bIns="121919"/>
          <a:lstStyle/>
          <a:p>
            <a:endParaRPr/>
          </a:p>
        </p:txBody>
      </p:sp>
      <p:sp>
        <p:nvSpPr>
          <p:cNvPr id="20" name="Text Placeholder 9"/>
          <p:cNvSpPr txBox="1"/>
          <p:nvPr/>
        </p:nvSpPr>
        <p:spPr>
          <a:xfrm>
            <a:off x="1584959" y="1330591"/>
            <a:ext cx="20632012" cy="8153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nSpc>
                <a:spcPct val="90000"/>
              </a:lnSpc>
              <a:spcBef>
                <a:spcPts val="2600"/>
              </a:spcBef>
              <a:defRPr sz="3200" cap="all">
                <a:solidFill>
                  <a:srgbClr val="FFFFFF"/>
                </a:solidFill>
                <a:latin typeface="Arial Black"/>
                <a:ea typeface="Arial Black"/>
                <a:cs typeface="Arial Black"/>
                <a:sym typeface="Arial Black"/>
              </a:defRPr>
            </a:lvl1pPr>
          </a:lstStyle>
          <a:p>
            <a:r>
              <a:t>Month 2020</a:t>
            </a:r>
          </a:p>
        </p:txBody>
      </p:sp>
      <p:sp>
        <p:nvSpPr>
          <p:cNvPr id="21" name="Title Text"/>
          <p:cNvSpPr txBox="1">
            <a:spLocks noGrp="1"/>
          </p:cNvSpPr>
          <p:nvPr>
            <p:ph type="title"/>
          </p:nvPr>
        </p:nvSpPr>
        <p:spPr>
          <a:xfrm>
            <a:off x="1320799" y="3200399"/>
            <a:ext cx="21031201" cy="4673601"/>
          </a:xfrm>
          <a:prstGeom prst="rect">
            <a:avLst/>
          </a:prstGeom>
        </p:spPr>
        <p:txBody>
          <a:bodyPr anchor="b"/>
          <a:lstStyle>
            <a:lvl1pPr defTabSz="2438400">
              <a:lnSpc>
                <a:spcPts val="10600"/>
              </a:lnSpc>
              <a:defRPr sz="12800" cap="all">
                <a:solidFill>
                  <a:srgbClr val="FFFFFF"/>
                </a:solidFill>
                <a:latin typeface="Arial Black"/>
                <a:ea typeface="Arial Black"/>
                <a:cs typeface="Arial Black"/>
                <a:sym typeface="Arial Black"/>
              </a:defRPr>
            </a:lvl1pPr>
          </a:lstStyle>
          <a:p>
            <a:r>
              <a:t>Title Text</a:t>
            </a:r>
          </a:p>
        </p:txBody>
      </p:sp>
      <p:sp>
        <p:nvSpPr>
          <p:cNvPr id="22" name="Body Level One…"/>
          <p:cNvSpPr txBox="1">
            <a:spLocks noGrp="1"/>
          </p:cNvSpPr>
          <p:nvPr>
            <p:ph type="body" sz="quarter" idx="1"/>
          </p:nvPr>
        </p:nvSpPr>
        <p:spPr>
          <a:xfrm>
            <a:off x="1320799" y="8889996"/>
            <a:ext cx="21031201" cy="1219204"/>
          </a:xfrm>
          <a:prstGeom prst="rect">
            <a:avLst/>
          </a:prstGeom>
        </p:spPr>
        <p:txBody>
          <a:bodyPr/>
          <a:lstStyle>
            <a:lvl1pPr marL="0" indent="0" defTabSz="2438400">
              <a:lnSpc>
                <a:spcPct val="90000"/>
              </a:lnSpc>
              <a:spcBef>
                <a:spcPts val="2600"/>
              </a:spcBef>
              <a:buSzTx/>
              <a:buFontTx/>
              <a:buNone/>
              <a:defRPr sz="3600">
                <a:solidFill>
                  <a:srgbClr val="FFFFFF"/>
                </a:solidFill>
              </a:defRPr>
            </a:lvl1pPr>
            <a:lvl2pPr marL="800100" indent="-342900" defTabSz="2438400">
              <a:lnSpc>
                <a:spcPct val="90000"/>
              </a:lnSpc>
              <a:spcBef>
                <a:spcPts val="2600"/>
              </a:spcBef>
              <a:buFontTx/>
              <a:buChar char="•"/>
              <a:defRPr sz="3600">
                <a:solidFill>
                  <a:srgbClr val="FFFFFF"/>
                </a:solidFill>
              </a:defRPr>
            </a:lvl2pPr>
            <a:lvl3pPr marL="1325879" indent="-411479" defTabSz="2438400">
              <a:lnSpc>
                <a:spcPct val="90000"/>
              </a:lnSpc>
              <a:spcBef>
                <a:spcPts val="2600"/>
              </a:spcBef>
              <a:buFontTx/>
              <a:defRPr sz="3600">
                <a:solidFill>
                  <a:srgbClr val="FFFFFF"/>
                </a:solidFill>
              </a:defRPr>
            </a:lvl3pPr>
            <a:lvl4pPr marL="1828800" indent="-457200" defTabSz="2438400">
              <a:lnSpc>
                <a:spcPct val="90000"/>
              </a:lnSpc>
              <a:spcBef>
                <a:spcPts val="2600"/>
              </a:spcBef>
              <a:buFontTx/>
              <a:buChar char="•"/>
              <a:defRPr sz="3600">
                <a:solidFill>
                  <a:srgbClr val="FFFFFF"/>
                </a:solidFill>
              </a:defRPr>
            </a:lvl4pPr>
            <a:lvl5pPr marL="2286000" indent="-457200" defTabSz="2438400">
              <a:lnSpc>
                <a:spcPct val="90000"/>
              </a:lnSpc>
              <a:spcBef>
                <a:spcPts val="2600"/>
              </a:spcBef>
              <a:buFontTx/>
              <a:buChar char="•"/>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Opening Title Slide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traight Connector 13"/>
          <p:cNvSpPr/>
          <p:nvPr/>
        </p:nvSpPr>
        <p:spPr>
          <a:xfrm>
            <a:off x="1676399" y="8280400"/>
            <a:ext cx="14986002" cy="0"/>
          </a:xfrm>
          <a:prstGeom prst="line">
            <a:avLst/>
          </a:prstGeom>
          <a:ln w="50800">
            <a:solidFill>
              <a:srgbClr val="FFFFFF"/>
            </a:solidFill>
            <a:miter/>
          </a:ln>
        </p:spPr>
        <p:txBody>
          <a:bodyPr lIns="121919" tIns="121919" rIns="121919" bIns="121919"/>
          <a:lstStyle/>
          <a:p>
            <a:endParaRPr/>
          </a:p>
        </p:txBody>
      </p:sp>
      <p:sp>
        <p:nvSpPr>
          <p:cNvPr id="32" name="Text Placeholder 9"/>
          <p:cNvSpPr txBox="1"/>
          <p:nvPr/>
        </p:nvSpPr>
        <p:spPr>
          <a:xfrm>
            <a:off x="1584959" y="1330591"/>
            <a:ext cx="20632012" cy="8153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nSpc>
                <a:spcPct val="90000"/>
              </a:lnSpc>
              <a:spcBef>
                <a:spcPts val="2600"/>
              </a:spcBef>
              <a:defRPr sz="3200" cap="all">
                <a:solidFill>
                  <a:srgbClr val="FFFFFF"/>
                </a:solidFill>
                <a:latin typeface="Arial Black"/>
                <a:ea typeface="Arial Black"/>
                <a:cs typeface="Arial Black"/>
                <a:sym typeface="Arial Black"/>
              </a:defRPr>
            </a:lvl1pPr>
          </a:lstStyle>
          <a:p>
            <a:r>
              <a:t>Month 2020</a:t>
            </a:r>
          </a:p>
        </p:txBody>
      </p:sp>
      <p:sp>
        <p:nvSpPr>
          <p:cNvPr id="33" name="Title Text"/>
          <p:cNvSpPr txBox="1">
            <a:spLocks noGrp="1"/>
          </p:cNvSpPr>
          <p:nvPr>
            <p:ph type="title"/>
          </p:nvPr>
        </p:nvSpPr>
        <p:spPr>
          <a:xfrm>
            <a:off x="1320799" y="3200399"/>
            <a:ext cx="21031201" cy="4673601"/>
          </a:xfrm>
          <a:prstGeom prst="rect">
            <a:avLst/>
          </a:prstGeom>
        </p:spPr>
        <p:txBody>
          <a:bodyPr anchor="b"/>
          <a:lstStyle>
            <a:lvl1pPr defTabSz="2438400">
              <a:lnSpc>
                <a:spcPts val="10600"/>
              </a:lnSpc>
              <a:defRPr sz="12800" cap="all">
                <a:solidFill>
                  <a:srgbClr val="FFFFFF"/>
                </a:solidFill>
                <a:latin typeface="Arial Black"/>
                <a:ea typeface="Arial Black"/>
                <a:cs typeface="Arial Black"/>
                <a:sym typeface="Arial Black"/>
              </a:defRPr>
            </a:lvl1pPr>
          </a:lstStyle>
          <a:p>
            <a:r>
              <a:t>Title Text</a:t>
            </a:r>
          </a:p>
        </p:txBody>
      </p:sp>
      <p:sp>
        <p:nvSpPr>
          <p:cNvPr id="34" name="Body Level One…"/>
          <p:cNvSpPr txBox="1">
            <a:spLocks noGrp="1"/>
          </p:cNvSpPr>
          <p:nvPr>
            <p:ph type="body" sz="quarter" idx="1"/>
          </p:nvPr>
        </p:nvSpPr>
        <p:spPr>
          <a:xfrm>
            <a:off x="1320799" y="8889996"/>
            <a:ext cx="21031201" cy="1219204"/>
          </a:xfrm>
          <a:prstGeom prst="rect">
            <a:avLst/>
          </a:prstGeom>
        </p:spPr>
        <p:txBody>
          <a:bodyPr/>
          <a:lstStyle>
            <a:lvl1pPr marL="0" indent="0" defTabSz="2438400">
              <a:lnSpc>
                <a:spcPct val="90000"/>
              </a:lnSpc>
              <a:spcBef>
                <a:spcPts val="2600"/>
              </a:spcBef>
              <a:buSzTx/>
              <a:buFontTx/>
              <a:buNone/>
              <a:defRPr sz="3600">
                <a:solidFill>
                  <a:srgbClr val="FFFFFF"/>
                </a:solidFill>
              </a:defRPr>
            </a:lvl1pPr>
            <a:lvl2pPr marL="800100" indent="-342900" defTabSz="2438400">
              <a:lnSpc>
                <a:spcPct val="90000"/>
              </a:lnSpc>
              <a:spcBef>
                <a:spcPts val="2600"/>
              </a:spcBef>
              <a:buFontTx/>
              <a:buChar char="•"/>
              <a:defRPr sz="3600">
                <a:solidFill>
                  <a:srgbClr val="FFFFFF"/>
                </a:solidFill>
              </a:defRPr>
            </a:lvl2pPr>
            <a:lvl3pPr marL="1325879" indent="-411479" defTabSz="2438400">
              <a:lnSpc>
                <a:spcPct val="90000"/>
              </a:lnSpc>
              <a:spcBef>
                <a:spcPts val="2600"/>
              </a:spcBef>
              <a:buFontTx/>
              <a:defRPr sz="3600">
                <a:solidFill>
                  <a:srgbClr val="FFFFFF"/>
                </a:solidFill>
              </a:defRPr>
            </a:lvl3pPr>
            <a:lvl4pPr marL="1828800" indent="-457200" defTabSz="2438400">
              <a:lnSpc>
                <a:spcPct val="90000"/>
              </a:lnSpc>
              <a:spcBef>
                <a:spcPts val="2600"/>
              </a:spcBef>
              <a:buFontTx/>
              <a:buChar char="•"/>
              <a:defRPr sz="3600">
                <a:solidFill>
                  <a:srgbClr val="FFFFFF"/>
                </a:solidFill>
              </a:defRPr>
            </a:lvl4pPr>
            <a:lvl5pPr marL="2286000" indent="-457200" defTabSz="2438400">
              <a:lnSpc>
                <a:spcPct val="90000"/>
              </a:lnSpc>
              <a:spcBef>
                <a:spcPts val="2600"/>
              </a:spcBef>
              <a:buFontTx/>
              <a:buChar char="•"/>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Title Text"/>
          <p:cNvSpPr txBox="1">
            <a:spLocks noGrp="1"/>
          </p:cNvSpPr>
          <p:nvPr>
            <p:ph type="title"/>
          </p:nvPr>
        </p:nvSpPr>
        <p:spPr>
          <a:xfrm>
            <a:off x="1828799" y="4260855"/>
            <a:ext cx="20726401" cy="2940052"/>
          </a:xfrm>
          <a:prstGeom prst="rect">
            <a:avLst/>
          </a:prstGeom>
        </p:spPr>
        <p:txBody>
          <a:bodyPr/>
          <a:lstStyle/>
          <a:p>
            <a:r>
              <a:t>Title Text</a:t>
            </a:r>
          </a:p>
        </p:txBody>
      </p:sp>
      <p:sp>
        <p:nvSpPr>
          <p:cNvPr id="55" name="Body Level One…"/>
          <p:cNvSpPr txBox="1">
            <a:spLocks noGrp="1"/>
          </p:cNvSpPr>
          <p:nvPr>
            <p:ph type="body" sz="half" idx="1"/>
          </p:nvPr>
        </p:nvSpPr>
        <p:spPr>
          <a:xfrm>
            <a:off x="1828799" y="7772400"/>
            <a:ext cx="20726401" cy="3505200"/>
          </a:xfrm>
          <a:prstGeom prst="rect">
            <a:avLst/>
          </a:prstGeom>
        </p:spPr>
        <p:txBody>
          <a:bodyPr/>
          <a:lstStyle>
            <a:lvl1pPr marL="0" indent="0">
              <a:buSzTx/>
              <a:buFontTx/>
              <a:buNone/>
              <a:defRPr>
                <a:solidFill>
                  <a:srgbClr val="3D4041"/>
                </a:solidFill>
              </a:defRPr>
            </a:lvl1pPr>
            <a:lvl2pPr marL="0" indent="457200">
              <a:buSzTx/>
              <a:buFontTx/>
              <a:buNone/>
              <a:defRPr>
                <a:solidFill>
                  <a:srgbClr val="3D4041"/>
                </a:solidFill>
              </a:defRPr>
            </a:lvl2pPr>
            <a:lvl3pPr marL="0" indent="914400">
              <a:buSzTx/>
              <a:buFontTx/>
              <a:buNone/>
              <a:defRPr>
                <a:solidFill>
                  <a:srgbClr val="3D4041"/>
                </a:solidFill>
              </a:defRPr>
            </a:lvl3pPr>
            <a:lvl4pPr marL="0" indent="1371600">
              <a:buSzTx/>
              <a:buFontTx/>
              <a:buNone/>
              <a:defRPr>
                <a:solidFill>
                  <a:srgbClr val="3D4041"/>
                </a:solidFill>
              </a:defRPr>
            </a:lvl4pPr>
            <a:lvl5pPr marL="0" indent="1828800">
              <a:buSzTx/>
              <a:buFontTx/>
              <a:buNone/>
              <a:defRPr>
                <a:solidFill>
                  <a:srgbClr val="3D4041"/>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926167" y="8813805"/>
            <a:ext cx="20726401" cy="3327399"/>
          </a:xfrm>
          <a:prstGeom prst="rect">
            <a:avLst/>
          </a:prstGeom>
        </p:spPr>
        <p:txBody>
          <a:bodyPr anchor="t"/>
          <a:lstStyle>
            <a:lvl1pPr>
              <a:defRPr sz="10600" b="1" cap="all"/>
            </a:lvl1pPr>
          </a:lstStyle>
          <a:p>
            <a:r>
              <a:t>Title Text</a:t>
            </a:r>
          </a:p>
        </p:txBody>
      </p:sp>
      <p:sp>
        <p:nvSpPr>
          <p:cNvPr id="73" name="Body Level One…"/>
          <p:cNvSpPr txBox="1">
            <a:spLocks noGrp="1"/>
          </p:cNvSpPr>
          <p:nvPr>
            <p:ph type="body" sz="quarter" idx="1"/>
          </p:nvPr>
        </p:nvSpPr>
        <p:spPr>
          <a:xfrm>
            <a:off x="1926167" y="5813426"/>
            <a:ext cx="20726401" cy="3000374"/>
          </a:xfrm>
          <a:prstGeom prst="rect">
            <a:avLst/>
          </a:prstGeom>
        </p:spPr>
        <p:txBody>
          <a:bodyPr anchor="b"/>
          <a:lstStyle>
            <a:lvl1pPr marL="0" indent="0">
              <a:spcBef>
                <a:spcPts val="1200"/>
              </a:spcBef>
              <a:buSzTx/>
              <a:buFontTx/>
              <a:buNone/>
              <a:defRPr sz="5200"/>
            </a:lvl1pPr>
            <a:lvl2pPr marL="0" indent="457200">
              <a:spcBef>
                <a:spcPts val="1200"/>
              </a:spcBef>
              <a:buSzTx/>
              <a:buFontTx/>
              <a:buNone/>
              <a:defRPr sz="5200"/>
            </a:lvl2pPr>
            <a:lvl3pPr marL="0" indent="914400">
              <a:spcBef>
                <a:spcPts val="1200"/>
              </a:spcBef>
              <a:buSzTx/>
              <a:buFontTx/>
              <a:buNone/>
              <a:defRPr sz="5200"/>
            </a:lvl3pPr>
            <a:lvl4pPr marL="0" indent="1371600">
              <a:spcBef>
                <a:spcPts val="1200"/>
              </a:spcBef>
              <a:buSzTx/>
              <a:buFontTx/>
              <a:buNone/>
              <a:defRPr sz="5200"/>
            </a:lvl4pPr>
            <a:lvl5pPr marL="0" indent="1828800">
              <a:spcBef>
                <a:spcPts val="1200"/>
              </a:spcBef>
              <a:buSzTx/>
              <a:buFontTx/>
              <a:buNone/>
              <a:defRPr sz="5200"/>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Title Text"/>
          <p:cNvSpPr txBox="1">
            <a:spLocks noGrp="1"/>
          </p:cNvSpPr>
          <p:nvPr>
            <p:ph type="title"/>
          </p:nvPr>
        </p:nvSpPr>
        <p:spPr>
          <a:prstGeom prst="rect">
            <a:avLst/>
          </a:prstGeom>
        </p:spPr>
        <p:txBody>
          <a:bodyPr/>
          <a:lstStyle/>
          <a:p>
            <a:r>
              <a:t>Title Text</a:t>
            </a:r>
          </a:p>
        </p:txBody>
      </p:sp>
      <p:sp>
        <p:nvSpPr>
          <p:cNvPr id="82" name="Body Level One…"/>
          <p:cNvSpPr txBox="1">
            <a:spLocks noGrp="1"/>
          </p:cNvSpPr>
          <p:nvPr>
            <p:ph type="body" sz="half" idx="1"/>
          </p:nvPr>
        </p:nvSpPr>
        <p:spPr>
          <a:xfrm>
            <a:off x="1219199" y="4622800"/>
            <a:ext cx="10769601" cy="8534400"/>
          </a:xfrm>
          <a:prstGeom prst="rect">
            <a:avLst/>
          </a:prstGeom>
        </p:spPr>
        <p:txBody>
          <a:bodyPr/>
          <a:lstStyle>
            <a:lvl1pPr marL="906235" indent="-906235">
              <a:spcBef>
                <a:spcPts val="1700"/>
              </a:spcBef>
              <a:defRPr sz="7400"/>
            </a:lvl1pPr>
            <a:lvl2pPr marL="1338262" indent="-881062">
              <a:spcBef>
                <a:spcPts val="1700"/>
              </a:spcBef>
              <a:defRPr sz="7400"/>
            </a:lvl2pPr>
            <a:lvl3pPr marL="1760220" indent="-845820">
              <a:spcBef>
                <a:spcPts val="1700"/>
              </a:spcBef>
              <a:defRPr sz="7400"/>
            </a:lvl3pPr>
            <a:lvl4pPr marL="2311400" indent="-939800">
              <a:spcBef>
                <a:spcPts val="1700"/>
              </a:spcBef>
              <a:defRPr sz="7400"/>
            </a:lvl4pPr>
            <a:lvl5pPr marL="2768600" indent="-939800">
              <a:spcBef>
                <a:spcPts val="1700"/>
              </a:spcBef>
              <a:defRPr sz="7400"/>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0" name="Title Text"/>
          <p:cNvSpPr txBox="1">
            <a:spLocks noGrp="1"/>
          </p:cNvSpPr>
          <p:nvPr>
            <p:ph type="title"/>
          </p:nvPr>
        </p:nvSpPr>
        <p:spPr>
          <a:prstGeom prst="rect">
            <a:avLst/>
          </a:prstGeom>
        </p:spPr>
        <p:txBody>
          <a:bodyPr/>
          <a:lstStyle/>
          <a:p>
            <a:r>
              <a:t>Title Text</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199" y="2184399"/>
            <a:ext cx="21945601" cy="22860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normAutofit/>
          </a:bodyPr>
          <a:lstStyle/>
          <a:p>
            <a:r>
              <a:t>Title Text</a:t>
            </a:r>
          </a:p>
        </p:txBody>
      </p:sp>
      <p:sp>
        <p:nvSpPr>
          <p:cNvPr id="3" name="Body Level One…"/>
          <p:cNvSpPr txBox="1">
            <a:spLocks noGrp="1"/>
          </p:cNvSpPr>
          <p:nvPr>
            <p:ph type="body" idx="1"/>
          </p:nvPr>
        </p:nvSpPr>
        <p:spPr>
          <a:xfrm>
            <a:off x="1219199" y="4410074"/>
            <a:ext cx="21945601" cy="8747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1pPr>
      <a:lvl2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2pPr>
      <a:lvl3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3pPr>
      <a:lvl4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4pPr>
      <a:lvl5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5pPr>
      <a:lvl6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6pPr>
      <a:lvl7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7pPr>
      <a:lvl8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8pPr>
      <a:lvl9pPr marL="0" marR="0" indent="0" algn="l" defTabSz="1219200" latinLnBrk="0">
        <a:lnSpc>
          <a:spcPct val="100000"/>
        </a:lnSpc>
        <a:spcBef>
          <a:spcPts val="0"/>
        </a:spcBef>
        <a:spcAft>
          <a:spcPts val="0"/>
        </a:spcAft>
        <a:buClrTx/>
        <a:buSzTx/>
        <a:buFontTx/>
        <a:buNone/>
        <a:tabLst/>
        <a:defRPr sz="11600" b="0" i="0" u="none" strike="noStrike" cap="none" spc="0" baseline="0">
          <a:solidFill>
            <a:srgbClr val="1079BF"/>
          </a:solidFill>
          <a:uFillTx/>
          <a:latin typeface="Arial"/>
          <a:ea typeface="Arial"/>
          <a:cs typeface="Arial"/>
          <a:sym typeface="Arial"/>
        </a:defRPr>
      </a:lvl9pPr>
    </p:titleStyle>
    <p:bodyStyle>
      <a:lvl1pPr marL="900112" marR="0" indent="-900112"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1pPr>
      <a:lvl2pPr marL="1314450" marR="0" indent="-85725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2pPr>
      <a:lvl3pPr marL="1714500" marR="0" indent="-80010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3pPr>
      <a:lvl4pPr marL="23317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4pPr>
      <a:lvl5pPr marL="27889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5pPr>
      <a:lvl6pPr marL="32461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6pPr>
      <a:lvl7pPr marL="37033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7pPr>
      <a:lvl8pPr marL="41605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8pPr>
      <a:lvl9pPr marL="4617720" marR="0" indent="-960120" algn="l" defTabSz="1219200" latinLnBrk="0">
        <a:lnSpc>
          <a:spcPct val="100000"/>
        </a:lnSpc>
        <a:spcBef>
          <a:spcPts val="2000"/>
        </a:spcBef>
        <a:spcAft>
          <a:spcPts val="0"/>
        </a:spcAft>
        <a:buClrTx/>
        <a:buSzPct val="100000"/>
        <a:buFont typeface="Arial"/>
        <a:buChar char="•"/>
        <a:tabLst/>
        <a:defRPr sz="8400" b="0" i="0" u="none" strike="noStrike" cap="none" spc="0" baseline="0">
          <a:solidFill>
            <a:srgbClr val="424546"/>
          </a:solidFill>
          <a:uFillTx/>
          <a:latin typeface="Arial"/>
          <a:ea typeface="Arial"/>
          <a:cs typeface="Arial"/>
          <a:sym typeface="Arial"/>
        </a:defRPr>
      </a:lvl9pPr>
    </p:bodyStyle>
    <p:otherStyle>
      <a:lvl1pPr marL="0" marR="0" indent="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457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914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1371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18288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22860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2743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3200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3657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ouble-click to edit"/>
          <p:cNvSpPr txBox="1">
            <a:spLocks noGrp="1"/>
          </p:cNvSpPr>
          <p:nvPr>
            <p:ph type="title"/>
          </p:nvPr>
        </p:nvSpPr>
        <p:spPr>
          <a:prstGeom prst="rect">
            <a:avLst/>
          </a:prstGeom>
        </p:spPr>
        <p:txBody>
          <a:bodyPr/>
          <a:lstStyle/>
          <a:p>
            <a:endParaRPr/>
          </a:p>
        </p:txBody>
      </p:sp>
      <p:pic>
        <p:nvPicPr>
          <p:cNvPr id="167" name="Picture Placeholder 2" descr="Picture Placeholder 2"/>
          <p:cNvPicPr>
            <a:picLocks noGrp="1" noChangeAspect="1"/>
          </p:cNvPicPr>
          <p:nvPr>
            <p:ph type="pic" idx="21"/>
          </p:nvPr>
        </p:nvPicPr>
        <p:blipFill>
          <a:blip r:embed="rId2"/>
          <a:stretch>
            <a:fillRect/>
          </a:stretch>
        </p:blipFill>
        <p:spPr>
          <a:prstGeom prst="rect">
            <a:avLst/>
          </a:prstGeom>
        </p:spPr>
      </p:pic>
      <p:sp>
        <p:nvSpPr>
          <p:cNvPr id="168"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833016" y="3106078"/>
            <a:ext cx="18512292" cy="892935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defTabSz="1219200">
              <a:spcBef>
                <a:spcPts val="1200"/>
              </a:spcBef>
              <a:defRPr sz="5200">
                <a:solidFill>
                  <a:srgbClr val="424546"/>
                </a:solidFill>
                <a:latin typeface="Arial"/>
                <a:ea typeface="Arial"/>
                <a:cs typeface="Arial"/>
                <a:sym typeface="Arial"/>
              </a:defRPr>
            </a:pPr>
            <a: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defTabSz="1219200">
              <a:spcBef>
                <a:spcPts val="1200"/>
              </a:spcBef>
              <a:defRPr sz="5200">
                <a:solidFill>
                  <a:srgbClr val="424546"/>
                </a:solidFill>
                <a:latin typeface="Arial"/>
                <a:ea typeface="Arial"/>
                <a:cs typeface="Arial"/>
                <a:sym typeface="Arial"/>
              </a:defRPr>
            </a:pPr>
            <a:endParaRPr/>
          </a:p>
          <a:p>
            <a:pPr defTabSz="1219200">
              <a:spcBef>
                <a:spcPts val="1200"/>
              </a:spcBef>
              <a:defRPr sz="5200">
                <a:solidFill>
                  <a:srgbClr val="424546"/>
                </a:solidFill>
                <a:latin typeface="Arial"/>
                <a:ea typeface="Arial"/>
                <a:cs typeface="Arial"/>
                <a:sym typeface="Arial"/>
              </a:defRPr>
            </a:pPr>
            <a:r>
              <a:t>Epsum factorial non deposit quid pro quo hic escorol. Olypian quarrels et gorilla congolium sic ad nauseum. Souvlaki ignitus carborundum e pluribus unum. Olypian quarrels et gorilla congolium sic ad nauseum. Souvlaki ignitus carborundum e pluribus unum.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833016" y="3106078"/>
            <a:ext cx="18512292" cy="892935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defTabSz="1219200">
              <a:spcBef>
                <a:spcPts val="1200"/>
              </a:spcBef>
              <a:defRPr sz="5200">
                <a:solidFill>
                  <a:srgbClr val="404040"/>
                </a:solidFill>
                <a:latin typeface="Arial"/>
                <a:ea typeface="Arial"/>
                <a:cs typeface="Arial"/>
                <a:sym typeface="Arial"/>
              </a:defRPr>
            </a:pPr>
            <a: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defTabSz="1219200">
              <a:spcBef>
                <a:spcPts val="1200"/>
              </a:spcBef>
              <a:defRPr sz="5200">
                <a:solidFill>
                  <a:srgbClr val="404040"/>
                </a:solidFill>
                <a:latin typeface="Arial"/>
                <a:ea typeface="Arial"/>
                <a:cs typeface="Arial"/>
                <a:sym typeface="Arial"/>
              </a:defRPr>
            </a:pPr>
            <a:endParaRPr/>
          </a:p>
          <a:p>
            <a:pPr defTabSz="1219200">
              <a:spcBef>
                <a:spcPts val="1200"/>
              </a:spcBef>
              <a:defRPr sz="5200">
                <a:solidFill>
                  <a:srgbClr val="404040"/>
                </a:solidFill>
                <a:latin typeface="Arial"/>
                <a:ea typeface="Arial"/>
                <a:cs typeface="Arial"/>
                <a:sym typeface="Arial"/>
              </a:defRPr>
            </a:pPr>
            <a:r>
              <a:t>Epsum factorial non deposit quid pro quo hic escorol. Olypian quarrels et gorilla congolium sic ad nauseum. Souvlaki ignitus carborundum e pluribus unum. Olypian quarrels et gorilla congolium sic ad nauseum. Souvlaki ignitus carborundum e pluribus unum.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833016" y="3106078"/>
            <a:ext cx="18512292" cy="892935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defTabSz="1219200">
              <a:spcBef>
                <a:spcPts val="1200"/>
              </a:spcBef>
              <a:defRPr sz="5200">
                <a:solidFill>
                  <a:srgbClr val="404040"/>
                </a:solidFill>
                <a:latin typeface="Arial"/>
                <a:ea typeface="Arial"/>
                <a:cs typeface="Arial"/>
                <a:sym typeface="Arial"/>
              </a:defRPr>
            </a:pPr>
            <a: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defTabSz="1219200">
              <a:spcBef>
                <a:spcPts val="1200"/>
              </a:spcBef>
              <a:defRPr sz="5200">
                <a:solidFill>
                  <a:srgbClr val="404040"/>
                </a:solidFill>
                <a:latin typeface="Arial"/>
                <a:ea typeface="Arial"/>
                <a:cs typeface="Arial"/>
                <a:sym typeface="Arial"/>
              </a:defRPr>
            </a:pPr>
            <a:endParaRPr/>
          </a:p>
          <a:p>
            <a:pPr defTabSz="1219200">
              <a:spcBef>
                <a:spcPts val="1200"/>
              </a:spcBef>
              <a:defRPr sz="5200">
                <a:solidFill>
                  <a:srgbClr val="404040"/>
                </a:solidFill>
                <a:latin typeface="Arial"/>
                <a:ea typeface="Arial"/>
                <a:cs typeface="Arial"/>
                <a:sym typeface="Arial"/>
              </a:defRPr>
            </a:pPr>
            <a:r>
              <a:t>Epsum factorial non deposit quid pro quo hic escorol. Olypian quarrels et gorilla congolium sic ad nauseum. Souvlaki ignitus carborundum e pluribus unum. Olypian quarrels et gorilla congolium sic ad nauseum. Souvlaki ignitus carborundum e pluribus unum.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Insert your headline here up to 3 lines"/>
          <p:cNvSpPr txBox="1">
            <a:spLocks noGrp="1"/>
          </p:cNvSpPr>
          <p:nvPr>
            <p:ph type="title"/>
          </p:nvPr>
        </p:nvSpPr>
        <p:spPr>
          <a:xfrm>
            <a:off x="1460499" y="3200399"/>
            <a:ext cx="21031201" cy="4673601"/>
          </a:xfrm>
          <a:prstGeom prst="rect">
            <a:avLst/>
          </a:prstGeom>
        </p:spPr>
        <p:txBody>
          <a:bodyPr/>
          <a:lstStyle/>
          <a:p>
            <a:r>
              <a:t>Insert your</a:t>
            </a:r>
            <a:br/>
            <a:r>
              <a:t>headline here</a:t>
            </a:r>
            <a:br/>
            <a:r>
              <a:t>up to 3 lines</a:t>
            </a:r>
          </a:p>
        </p:txBody>
      </p:sp>
      <p:sp>
        <p:nvSpPr>
          <p:cNvPr id="146" name="Insert your subtitle or any additional description text here up to two lines of text or you can delete this text box"/>
          <p:cNvSpPr txBox="1">
            <a:spLocks noGrp="1"/>
          </p:cNvSpPr>
          <p:nvPr>
            <p:ph type="body" sz="quarter" idx="1"/>
          </p:nvPr>
        </p:nvSpPr>
        <p:spPr>
          <a:xfrm>
            <a:off x="1460499" y="8889996"/>
            <a:ext cx="21031201" cy="1219204"/>
          </a:xfrm>
          <a:prstGeom prst="rect">
            <a:avLst/>
          </a:prstGeom>
        </p:spPr>
        <p:txBody>
          <a:bodyPr>
            <a:normAutofit lnSpcReduction="10000"/>
          </a:bodyPr>
          <a:lstStyle/>
          <a:p>
            <a:pPr defTabSz="2414016">
              <a:defRPr sz="3564"/>
            </a:pPr>
            <a:r>
              <a:t>Insert your subtitle or any additional description text here up to</a:t>
            </a:r>
            <a:br/>
            <a:r>
              <a:t>two lines of text or you can delete this text box</a:t>
            </a:r>
          </a:p>
        </p:txBody>
      </p:sp>
      <p:sp>
        <p:nvSpPr>
          <p:cNvPr id="2" name="TextBox 1">
            <a:extLst>
              <a:ext uri="{FF2B5EF4-FFF2-40B4-BE49-F238E27FC236}">
                <a16:creationId xmlns:a16="http://schemas.microsoft.com/office/drawing/2014/main" id="{EAF57CD5-25A7-4111-8A35-D4A472BB9F53}"/>
              </a:ext>
            </a:extLst>
          </p:cNvPr>
          <p:cNvSpPr txBox="1"/>
          <p:nvPr/>
        </p:nvSpPr>
        <p:spPr>
          <a:xfrm>
            <a:off x="1460499" y="11103931"/>
            <a:ext cx="5537732" cy="12331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nSpc>
                <a:spcPct val="50000"/>
              </a:lnSpc>
              <a:spcBef>
                <a:spcPts val="2600"/>
              </a:spcBef>
              <a:defRPr sz="2600" cap="all">
                <a:solidFill>
                  <a:srgbClr val="FFFFFF"/>
                </a:solidFill>
                <a:latin typeface="Arial Black"/>
                <a:ea typeface="Arial Black"/>
                <a:cs typeface="Arial Black"/>
                <a:sym typeface="Arial Black"/>
              </a:defRPr>
            </a:pPr>
            <a:r>
              <a:rPr lang="en-US" dirty="0"/>
              <a:t>Presenter name</a:t>
            </a:r>
            <a:endParaRPr lang="en-US" sz="9600" dirty="0">
              <a:latin typeface="Arial"/>
              <a:ea typeface="Arial"/>
              <a:cs typeface="Arial"/>
              <a:sym typeface="Arial"/>
            </a:endParaRPr>
          </a:p>
          <a:p>
            <a:pPr>
              <a:lnSpc>
                <a:spcPct val="30000"/>
              </a:lnSpc>
              <a:spcBef>
                <a:spcPts val="2600"/>
              </a:spcBef>
              <a:defRPr sz="2600">
                <a:solidFill>
                  <a:srgbClr val="FFFFFF"/>
                </a:solidFill>
                <a:latin typeface="Arial"/>
                <a:ea typeface="Arial"/>
                <a:cs typeface="Arial"/>
                <a:sym typeface="Arial"/>
              </a:defRPr>
            </a:pPr>
            <a:r>
              <a:rPr lang="en-US" dirty="0"/>
              <a:t>Position/Role, Innovetive Petcare    </a:t>
            </a:r>
            <a:endParaRPr kumimoji="0" lang="en-US" sz="6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Insert your headline here up to 3 lines"/>
          <p:cNvSpPr txBox="1">
            <a:spLocks noGrp="1"/>
          </p:cNvSpPr>
          <p:nvPr>
            <p:ph type="title"/>
          </p:nvPr>
        </p:nvSpPr>
        <p:spPr>
          <a:xfrm>
            <a:off x="1460499" y="3200399"/>
            <a:ext cx="21031201" cy="4673601"/>
          </a:xfrm>
          <a:prstGeom prst="rect">
            <a:avLst/>
          </a:prstGeom>
        </p:spPr>
        <p:txBody>
          <a:bodyPr/>
          <a:lstStyle/>
          <a:p>
            <a:r>
              <a:rPr dirty="0"/>
              <a:t>Insert your</a:t>
            </a:r>
            <a:br>
              <a:rPr dirty="0"/>
            </a:br>
            <a:r>
              <a:rPr dirty="0"/>
              <a:t>headline here</a:t>
            </a:r>
            <a:br>
              <a:rPr dirty="0"/>
            </a:br>
            <a:r>
              <a:rPr dirty="0"/>
              <a:t>up to 3 lines</a:t>
            </a:r>
          </a:p>
        </p:txBody>
      </p:sp>
      <p:sp>
        <p:nvSpPr>
          <p:cNvPr id="149" name="Insert your subtitle or any additional description text here up to two lines of text or you can delete this text box"/>
          <p:cNvSpPr txBox="1">
            <a:spLocks noGrp="1"/>
          </p:cNvSpPr>
          <p:nvPr>
            <p:ph type="body" sz="quarter" idx="1"/>
          </p:nvPr>
        </p:nvSpPr>
        <p:spPr>
          <a:xfrm>
            <a:off x="1460499" y="8889996"/>
            <a:ext cx="21031201" cy="1219204"/>
          </a:xfrm>
          <a:prstGeom prst="rect">
            <a:avLst/>
          </a:prstGeom>
        </p:spPr>
        <p:txBody>
          <a:bodyPr>
            <a:normAutofit lnSpcReduction="10000"/>
          </a:bodyPr>
          <a:lstStyle/>
          <a:p>
            <a:pPr defTabSz="2414016">
              <a:defRPr sz="3564"/>
            </a:pPr>
            <a:r>
              <a:rPr dirty="0"/>
              <a:t>Insert your subtitle or any additional description text here up to</a:t>
            </a:r>
            <a:br>
              <a:rPr dirty="0"/>
            </a:br>
            <a:r>
              <a:rPr dirty="0"/>
              <a:t>two lines of text or you can delete this text box</a:t>
            </a:r>
          </a:p>
        </p:txBody>
      </p:sp>
      <p:sp>
        <p:nvSpPr>
          <p:cNvPr id="2" name="TextBox 1">
            <a:extLst>
              <a:ext uri="{FF2B5EF4-FFF2-40B4-BE49-F238E27FC236}">
                <a16:creationId xmlns:a16="http://schemas.microsoft.com/office/drawing/2014/main" id="{E466E11E-D7BA-47D8-82FA-984B6A6FABEA}"/>
              </a:ext>
            </a:extLst>
          </p:cNvPr>
          <p:cNvSpPr txBox="1"/>
          <p:nvPr/>
        </p:nvSpPr>
        <p:spPr>
          <a:xfrm>
            <a:off x="1651885" y="11125196"/>
            <a:ext cx="5537732" cy="12331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nSpc>
                <a:spcPct val="50000"/>
              </a:lnSpc>
              <a:spcBef>
                <a:spcPts val="2600"/>
              </a:spcBef>
              <a:defRPr sz="2600" cap="all">
                <a:solidFill>
                  <a:srgbClr val="FFFFFF"/>
                </a:solidFill>
                <a:latin typeface="Arial Black"/>
                <a:ea typeface="Arial Black"/>
                <a:cs typeface="Arial Black"/>
                <a:sym typeface="Arial Black"/>
              </a:defRPr>
            </a:pPr>
            <a:r>
              <a:rPr lang="en-US" dirty="0"/>
              <a:t>Presenter name</a:t>
            </a:r>
            <a:endParaRPr lang="en-US" sz="9600" dirty="0">
              <a:latin typeface="Arial"/>
              <a:ea typeface="Arial"/>
              <a:cs typeface="Arial"/>
              <a:sym typeface="Arial"/>
            </a:endParaRPr>
          </a:p>
          <a:p>
            <a:pPr>
              <a:lnSpc>
                <a:spcPct val="30000"/>
              </a:lnSpc>
              <a:spcBef>
                <a:spcPts val="2600"/>
              </a:spcBef>
              <a:defRPr sz="2600">
                <a:solidFill>
                  <a:srgbClr val="FFFFFF"/>
                </a:solidFill>
                <a:latin typeface="Arial"/>
                <a:ea typeface="Arial"/>
                <a:cs typeface="Arial"/>
                <a:sym typeface="Arial"/>
              </a:defRPr>
            </a:pPr>
            <a:r>
              <a:rPr lang="en-US" dirty="0"/>
              <a:t>Position/Role, Innovetive Petcare    </a:t>
            </a:r>
            <a:endParaRPr kumimoji="0" lang="en-US" sz="6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Insert your headline here up to 3 lines"/>
          <p:cNvSpPr txBox="1">
            <a:spLocks noGrp="1"/>
          </p:cNvSpPr>
          <p:nvPr>
            <p:ph type="title"/>
          </p:nvPr>
        </p:nvSpPr>
        <p:spPr>
          <a:xfrm>
            <a:off x="1460499" y="3200399"/>
            <a:ext cx="21031201" cy="4673601"/>
          </a:xfrm>
          <a:prstGeom prst="rect">
            <a:avLst/>
          </a:prstGeom>
        </p:spPr>
        <p:txBody>
          <a:bodyPr/>
          <a:lstStyle/>
          <a:p>
            <a:r>
              <a:t>Insert your</a:t>
            </a:r>
            <a:br/>
            <a:r>
              <a:t>headline here</a:t>
            </a:r>
            <a:br/>
            <a:r>
              <a:t>up to 3 lines</a:t>
            </a:r>
          </a:p>
        </p:txBody>
      </p:sp>
      <p:sp>
        <p:nvSpPr>
          <p:cNvPr id="143" name="Insert your subtitle or any additional description text here up to two lines of text or you can delete this text box"/>
          <p:cNvSpPr txBox="1">
            <a:spLocks noGrp="1"/>
          </p:cNvSpPr>
          <p:nvPr>
            <p:ph type="body" sz="quarter" idx="1"/>
          </p:nvPr>
        </p:nvSpPr>
        <p:spPr>
          <a:xfrm>
            <a:off x="1460499" y="8889996"/>
            <a:ext cx="21031201" cy="1219204"/>
          </a:xfrm>
          <a:prstGeom prst="rect">
            <a:avLst/>
          </a:prstGeom>
        </p:spPr>
        <p:txBody>
          <a:bodyPr>
            <a:normAutofit lnSpcReduction="10000"/>
          </a:bodyPr>
          <a:lstStyle/>
          <a:p>
            <a:pPr defTabSz="2414016">
              <a:defRPr sz="3564"/>
            </a:pPr>
            <a:r>
              <a:rPr dirty="0"/>
              <a:t>Insert your subtitle or any additional description text here up to</a:t>
            </a:r>
            <a:br>
              <a:rPr dirty="0"/>
            </a:br>
            <a:r>
              <a:rPr dirty="0"/>
              <a:t>two lines of text or you can delete this text box</a:t>
            </a:r>
          </a:p>
        </p:txBody>
      </p:sp>
      <p:sp>
        <p:nvSpPr>
          <p:cNvPr id="3" name="TextBox 2">
            <a:extLst>
              <a:ext uri="{FF2B5EF4-FFF2-40B4-BE49-F238E27FC236}">
                <a16:creationId xmlns:a16="http://schemas.microsoft.com/office/drawing/2014/main" id="{9D257AB6-2D4A-4AC3-B7B6-7EE7DDE79C9C}"/>
              </a:ext>
            </a:extLst>
          </p:cNvPr>
          <p:cNvSpPr txBox="1"/>
          <p:nvPr/>
        </p:nvSpPr>
        <p:spPr>
          <a:xfrm>
            <a:off x="1460499" y="11125196"/>
            <a:ext cx="5537732" cy="12331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nSpc>
                <a:spcPct val="50000"/>
              </a:lnSpc>
              <a:spcBef>
                <a:spcPts val="2600"/>
              </a:spcBef>
              <a:defRPr sz="2600" cap="all">
                <a:solidFill>
                  <a:srgbClr val="FFFFFF"/>
                </a:solidFill>
                <a:latin typeface="Arial Black"/>
                <a:ea typeface="Arial Black"/>
                <a:cs typeface="Arial Black"/>
                <a:sym typeface="Arial Black"/>
              </a:defRPr>
            </a:pPr>
            <a:r>
              <a:rPr lang="en-US" dirty="0"/>
              <a:t>Presenter name</a:t>
            </a:r>
            <a:endParaRPr lang="en-US" sz="9600" dirty="0">
              <a:latin typeface="Arial"/>
              <a:ea typeface="Arial"/>
              <a:cs typeface="Arial"/>
              <a:sym typeface="Arial"/>
            </a:endParaRPr>
          </a:p>
          <a:p>
            <a:pPr>
              <a:lnSpc>
                <a:spcPct val="30000"/>
              </a:lnSpc>
              <a:spcBef>
                <a:spcPts val="2600"/>
              </a:spcBef>
              <a:defRPr sz="2600">
                <a:solidFill>
                  <a:srgbClr val="FFFFFF"/>
                </a:solidFill>
                <a:latin typeface="Arial"/>
                <a:ea typeface="Arial"/>
                <a:cs typeface="Arial"/>
                <a:sym typeface="Arial"/>
              </a:defRPr>
            </a:pPr>
            <a:r>
              <a:rPr lang="en-US" dirty="0"/>
              <a:t>Position/Role, Innovetive Petcare    </a:t>
            </a:r>
            <a:endParaRPr kumimoji="0" lang="en-US" sz="6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3"/>
          <p:cNvSpPr txBox="1">
            <a:spLocks noGrp="1"/>
          </p:cNvSpPr>
          <p:nvPr>
            <p:ph type="title"/>
          </p:nvPr>
        </p:nvSpPr>
        <p:spPr>
          <a:prstGeom prst="rect">
            <a:avLst/>
          </a:prstGeom>
        </p:spPr>
        <p:txBody>
          <a:bodyPr/>
          <a:lstStyle/>
          <a:p>
            <a:endParaRPr/>
          </a:p>
        </p:txBody>
      </p:sp>
      <p:sp>
        <p:nvSpPr>
          <p:cNvPr id="152" name="Content Placeholder 4"/>
          <p:cNvSpPr txBox="1">
            <a:spLocks noGrp="1"/>
          </p:cNvSpPr>
          <p:nvPr>
            <p:ph type="body" idx="1"/>
          </p:nvPr>
        </p:nvSpPr>
        <p:spPr>
          <a:xfrm>
            <a:off x="1219199" y="4410074"/>
            <a:ext cx="21945601" cy="8747126"/>
          </a:xfrm>
          <a:prstGeom prst="rect">
            <a:avLst/>
          </a:prstGeom>
        </p:spPr>
        <p:txBody>
          <a:bodyPr/>
          <a:lstStyle/>
          <a:p>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ouble-click to edit"/>
          <p:cNvSpPr txBox="1">
            <a:spLocks noGrp="1"/>
          </p:cNvSpPr>
          <p:nvPr>
            <p:ph type="title"/>
          </p:nvPr>
        </p:nvSpPr>
        <p:spPr>
          <a:prstGeom prst="rect">
            <a:avLst/>
          </a:prstGeom>
        </p:spPr>
        <p:txBody>
          <a:bodyPr/>
          <a:lstStyle/>
          <a:p>
            <a:endParaRPr/>
          </a:p>
        </p:txBody>
      </p:sp>
      <p:sp>
        <p:nvSpPr>
          <p:cNvPr id="155" name="Double-click to edit"/>
          <p:cNvSpPr txBox="1">
            <a:spLocks noGrp="1"/>
          </p:cNvSpPr>
          <p:nvPr>
            <p:ph type="body" sz="quarter" idx="1"/>
          </p:nvPr>
        </p:nvSpPr>
        <p:spPr>
          <a:xfrm>
            <a:off x="1828799" y="4902195"/>
            <a:ext cx="20726401" cy="3000374"/>
          </a:xfrm>
          <a:prstGeom prst="rect">
            <a:avLst/>
          </a:prstGeom>
        </p:spPr>
        <p:txBody>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ouble-click to edit"/>
          <p:cNvSpPr txBox="1">
            <a:spLocks noGrp="1"/>
          </p:cNvSpPr>
          <p:nvPr>
            <p:ph type="title"/>
          </p:nvPr>
        </p:nvSpPr>
        <p:spPr>
          <a:prstGeom prst="rect">
            <a:avLst/>
          </a:prstGeom>
        </p:spPr>
        <p:txBody>
          <a:bodyPr/>
          <a:lstStyle/>
          <a:p>
            <a:endParaRPr/>
          </a:p>
        </p:txBody>
      </p:sp>
      <p:sp>
        <p:nvSpPr>
          <p:cNvPr id="158" name="Double-click to edit"/>
          <p:cNvSpPr txBox="1">
            <a:spLocks noGrp="1"/>
          </p:cNvSpPr>
          <p:nvPr>
            <p:ph type="body" sz="half" idx="1"/>
          </p:nvPr>
        </p:nvSpPr>
        <p:spPr>
          <a:prstGeom prst="rect">
            <a:avLst/>
          </a:prstGeom>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ouble-click to edit"/>
          <p:cNvSpPr txBox="1">
            <a:spLocks noGrp="1"/>
          </p:cNvSpPr>
          <p:nvPr>
            <p:ph type="title"/>
          </p:nvPr>
        </p:nvSpPr>
        <p:spPr>
          <a:prstGeom prst="rect">
            <a:avLst/>
          </a:prstGeom>
        </p:spPr>
        <p:txBody>
          <a:bodyP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Double-click to edit"/>
          <p:cNvSpPr txBox="1">
            <a:spLocks noGrp="1"/>
          </p:cNvSpPr>
          <p:nvPr>
            <p:ph type="title"/>
          </p:nvPr>
        </p:nvSpPr>
        <p:spPr>
          <a:prstGeom prst="rect">
            <a:avLst/>
          </a:prstGeom>
        </p:spPr>
        <p:txBody>
          <a:bodyPr/>
          <a:lstStyle/>
          <a:p>
            <a:endParaRPr/>
          </a:p>
        </p:txBody>
      </p:sp>
      <p:sp>
        <p:nvSpPr>
          <p:cNvPr id="163" name="Double-click to edit"/>
          <p:cNvSpPr txBox="1">
            <a:spLocks noGrp="1"/>
          </p:cNvSpPr>
          <p:nvPr>
            <p:ph type="body" idx="1"/>
          </p:nvPr>
        </p:nvSpPr>
        <p:spPr>
          <a:prstGeom prst="rect">
            <a:avLst/>
          </a:prstGeom>
        </p:spPr>
        <p:txBody>
          <a:bodyPr/>
          <a:lstStyle/>
          <a:p>
            <a:endParaRPr/>
          </a:p>
        </p:txBody>
      </p:sp>
      <p:sp>
        <p:nvSpPr>
          <p:cNvPr id="164" name="Text Placeholder 3"/>
          <p:cNvSpPr>
            <a:spLocks noGrp="1"/>
          </p:cNvSpPr>
          <p:nvPr>
            <p:ph type="body" idx="21"/>
          </p:nvPr>
        </p:nvSpPr>
        <p:spPr>
          <a:prstGeom prst="rect">
            <a:avLst/>
          </a:prstGeom>
        </p:spPr>
        <p:txBody>
          <a:bodyPr/>
          <a:lstStyle/>
          <a:p>
            <a:pPr marL="0" indent="0">
              <a:spcBef>
                <a:spcPts val="800"/>
              </a:spcBef>
              <a:buSzTx/>
              <a:buFontTx/>
              <a:buNone/>
              <a:defRPr sz="3600">
                <a:solidFill>
                  <a:srgbClr val="FFFFFF"/>
                </a:solidFill>
              </a:defRPr>
            </a:pPr>
            <a:endParaRPr/>
          </a:p>
        </p:txBody>
      </p:sp>
    </p:spTree>
  </p:cSld>
  <p:clrMapOvr>
    <a:masterClrMapping/>
  </p:clrMapOvr>
  <p:transition spd="med"/>
</p:sld>
</file>

<file path=ppt/theme/theme1.xml><?xml version="1.0" encoding="utf-8"?>
<a:theme xmlns:a="http://schemas.openxmlformats.org/drawingml/2006/main" name="16-9 Cover">
  <a:themeElements>
    <a:clrScheme name="16-9 Cover">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6-9 Cover">
      <a:majorFont>
        <a:latin typeface="Calibri"/>
        <a:ea typeface="Calibri"/>
        <a:cs typeface="Calibri"/>
      </a:majorFont>
      <a:minorFont>
        <a:latin typeface="Helvetica"/>
        <a:ea typeface="Helvetica"/>
        <a:cs typeface="Helvetica"/>
      </a:minorFont>
    </a:fontScheme>
    <a:fmtScheme name="16-9 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6-9 Cover">
  <a:themeElements>
    <a:clrScheme name="16-9 Cover">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6-9 Cover">
      <a:majorFont>
        <a:latin typeface="Calibri"/>
        <a:ea typeface="Calibri"/>
        <a:cs typeface="Calibri"/>
      </a:majorFont>
      <a:minorFont>
        <a:latin typeface="Helvetica"/>
        <a:ea typeface="Helvetica"/>
        <a:cs typeface="Helvetica"/>
      </a:minorFont>
    </a:fontScheme>
    <a:fmtScheme name="16-9 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Custom</PresentationFormat>
  <Paragraphs>21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16-9 Cover</vt:lpstr>
      <vt:lpstr>PowerPoint Presentation</vt:lpstr>
      <vt:lpstr>Insert your headline here up to 3 lines</vt:lpstr>
      <vt:lpstr>Insert your headline here up to 3 lines</vt:lpstr>
      <vt:lpstr>Insert your headline here up to 3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Malia Rivera</dc:creator>
  <cp:lastModifiedBy>Malia Rivera</cp:lastModifiedBy>
  <cp:revision>1</cp:revision>
  <dcterms:modified xsi:type="dcterms:W3CDTF">2020-09-22T22:47:32Z</dcterms:modified>
</cp:coreProperties>
</file>